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00" y="2714620"/>
            <a:ext cx="70485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5860"/>
            <a:ext cx="1106805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44072" y="12967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0710" y="33570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4110" y="33570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860" y="39730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9110" y="39730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660" y="39730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860" y="46016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1410" y="46016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15960" y="46016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1660" y="460165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75342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87460" y="1772816"/>
            <a:ext cx="1532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1245" y="2348880"/>
            <a:ext cx="1432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0500" y="2612660"/>
            <a:ext cx="347308" cy="223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7914" y="2780928"/>
            <a:ext cx="17900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064"/>
          <a:stretch/>
        </p:blipFill>
        <p:spPr>
          <a:xfrm>
            <a:off x="695400" y="3155826"/>
            <a:ext cx="5577086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421" y="3926954"/>
            <a:ext cx="4057650" cy="438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4412148"/>
            <a:ext cx="4981575" cy="476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39371" y="278626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3712" y="3604973"/>
            <a:ext cx="1008111" cy="318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3312" y="3843949"/>
            <a:ext cx="1913802" cy="587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486247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84582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38622" y="13572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27648" y="1844824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6544" y="2261513"/>
            <a:ext cx="15892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2179" y="2273088"/>
            <a:ext cx="7619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8133" y="2701352"/>
            <a:ext cx="10314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3135" y="2701352"/>
            <a:ext cx="10314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3717" y="3118041"/>
            <a:ext cx="105196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7388" y="3118041"/>
            <a:ext cx="14706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8978" y="3546306"/>
            <a:ext cx="6248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9389" y="4368109"/>
            <a:ext cx="6248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0394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3992" y="12858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