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7042" y="2714620"/>
            <a:ext cx="55911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950" y="1285860"/>
            <a:ext cx="1183005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871864" y="1916832"/>
            <a:ext cx="72008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7596" y="1916832"/>
            <a:ext cx="72008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35115" y="1916832"/>
            <a:ext cx="72008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3794" y="2518716"/>
            <a:ext cx="72008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58001" y="3097450"/>
            <a:ext cx="72008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43733" y="3074300"/>
            <a:ext cx="72008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64189" y="2981703"/>
            <a:ext cx="72008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73070" y="3120599"/>
            <a:ext cx="72008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38083" y="3629885"/>
            <a:ext cx="72008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51136" y="3699333"/>
            <a:ext cx="72008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27044" y="4231770"/>
            <a:ext cx="1441163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7368" y="4891528"/>
            <a:ext cx="62179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942487" y="4891528"/>
            <a:ext cx="134178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655540" y="4891528"/>
            <a:ext cx="134178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706225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688288" y="1292538"/>
            <a:ext cx="5040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88" y="1285860"/>
            <a:ext cx="1123950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184232" y="1344188"/>
            <a:ext cx="64807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54216" y="3149838"/>
            <a:ext cx="47423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22045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062491" y="2467188"/>
            <a:ext cx="817485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81873" y="3011198"/>
            <a:ext cx="817485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6111" y="3011198"/>
            <a:ext cx="817485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79047" y="3553286"/>
            <a:ext cx="817485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46338" y="3553286"/>
            <a:ext cx="9857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64374" y="4080492"/>
            <a:ext cx="172777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2025-08-27T12:11:02Z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