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56" y="2428868"/>
            <a:ext cx="52959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3823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9525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1428736"/>
            <a:ext cx="103822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567608" y="209377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4671" y="209377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9056" y="2093774"/>
            <a:ext cx="759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7061" y="2093774"/>
            <a:ext cx="3613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2660933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24670" y="2660933"/>
            <a:ext cx="8923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09056" y="2660933"/>
            <a:ext cx="759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7061" y="2660933"/>
            <a:ext cx="6494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39" y="1357332"/>
            <a:ext cx="114014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03712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45828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7758" y="184482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7758" y="2458282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0179" y="3511579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40179" y="406716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0179" y="4576450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4432" y="5074161"/>
            <a:ext cx="1191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14313" y="5606597"/>
            <a:ext cx="11918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014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43872" y="2599629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601" y="3375133"/>
            <a:ext cx="8636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3841" y="4289533"/>
            <a:ext cx="8636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2833" y="5284956"/>
            <a:ext cx="12037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8468" y="5284956"/>
            <a:ext cx="188813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4145" y="5817392"/>
            <a:ext cx="8634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430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2025-08-28T00:43:37Z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