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1" r:id="rId19"/>
    <p:sldId id="342" r:id="rId20"/>
    <p:sldId id="343" r:id="rId21"/>
    <p:sldId id="344" r:id="rId22"/>
    <p:sldId id="345" r:id="rId23"/>
    <p:sldId id="346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2571744"/>
            <a:ext cx="11477625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1989" y="1285860"/>
            <a:ext cx="11306175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248128" y="1988840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37090" y="1988840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63611" y="2498126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52573" y="2498126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01829" y="2498126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90791" y="2498126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44897" y="2949539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94021" y="3447250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58092" y="4049134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19328" y="4049134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464" y="1357298"/>
            <a:ext cx="11315700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264352" y="1988840"/>
            <a:ext cx="25922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661" y="2498127"/>
            <a:ext cx="70481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91279" y="2498127"/>
            <a:ext cx="254853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10388" y="4083859"/>
            <a:ext cx="4953964" cy="4252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5384" y="4604721"/>
            <a:ext cx="8374951" cy="4252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28760"/>
            <a:ext cx="11325225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5415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3388" y="1257314"/>
            <a:ext cx="113252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82562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6751" y="1285860"/>
            <a:ext cx="11229975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601" y="2752710"/>
            <a:ext cx="11287125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7752184" y="3238684"/>
            <a:ext cx="384454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3771119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2096" y="2173814"/>
            <a:ext cx="10150447" cy="16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78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334750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83432" y="2814622"/>
            <a:ext cx="21602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2814622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71276" y="3729022"/>
            <a:ext cx="132452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36360" y="2636912"/>
            <a:ext cx="1872208" cy="3666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5063" y="3206326"/>
            <a:ext cx="1013465" cy="3666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29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227" y="1357298"/>
            <a:ext cx="11382375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799856" y="1268760"/>
            <a:ext cx="69397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1807541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1904" y="1807541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20593" y="1807541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80350" y="3474295"/>
            <a:ext cx="42036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6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62084"/>
            <a:ext cx="11487150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732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285860"/>
            <a:ext cx="11249025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8105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6265" y="1285860"/>
            <a:ext cx="9648825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999656" y="1196752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24416" y="2817208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25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00181"/>
            <a:ext cx="11430000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2564904"/>
            <a:ext cx="1438275" cy="80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0486" y="2564904"/>
            <a:ext cx="1438275" cy="800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2339" y="2564904"/>
            <a:ext cx="1438275" cy="800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144" y="4335830"/>
            <a:ext cx="1438275" cy="800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8000" y="5215506"/>
            <a:ext cx="1438275" cy="800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1768" y="3462905"/>
            <a:ext cx="771525" cy="7810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2355" y="4377305"/>
            <a:ext cx="77152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14422"/>
            <a:ext cx="114300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824192" y="1268760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744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89" y="1285860"/>
            <a:ext cx="1134427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032104" y="1285079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25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325225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79376" y="1784391"/>
            <a:ext cx="114245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316825"/>
            <a:ext cx="114245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2849260"/>
            <a:ext cx="114245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048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298"/>
            <a:ext cx="113633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836" y="4000504"/>
            <a:ext cx="1115377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90814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3114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5923" y="1484784"/>
            <a:ext cx="1438275" cy="800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878" y="2376035"/>
            <a:ext cx="1438275" cy="800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5967" y="3290435"/>
            <a:ext cx="1438275" cy="800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4032" y="2414232"/>
            <a:ext cx="771525" cy="7810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0934" y="3293908"/>
            <a:ext cx="771525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264" y="1343034"/>
            <a:ext cx="11391900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888088" y="1988840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298"/>
            <a:ext cx="1042035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5274" y="3500438"/>
            <a:ext cx="775335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6528048" y="1368092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86327" y="3011697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89" y="1285860"/>
            <a:ext cx="11382375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55440" y="1844824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344275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616280" y="1261930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14422"/>
            <a:ext cx="11410950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83432" y="1772816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872" y="3312249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39" y="1285860"/>
            <a:ext cx="11363325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511824" y="1305669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2025-08-27T23:06:02Z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