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52794" y="2714620"/>
            <a:ext cx="533400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5288" y="1285860"/>
            <a:ext cx="9544050" cy="227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6744072" y="1412776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285860"/>
            <a:ext cx="11534775" cy="276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559496" y="1988840"/>
            <a:ext cx="8640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1202" y="1988840"/>
            <a:ext cx="8640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29207" y="1988840"/>
            <a:ext cx="8640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221936" y="1988840"/>
            <a:ext cx="8640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559496" y="2498126"/>
            <a:ext cx="8640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071202" y="2498126"/>
            <a:ext cx="8640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629207" y="2498126"/>
            <a:ext cx="8640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221936" y="2498126"/>
            <a:ext cx="8640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142806" y="3481974"/>
            <a:ext cx="718544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89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42" y="1247791"/>
            <a:ext cx="11791950" cy="446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2207568" y="2397738"/>
            <a:ext cx="165618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57360" y="2397738"/>
            <a:ext cx="165618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39062" y="2918598"/>
            <a:ext cx="142469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87376" y="2918598"/>
            <a:ext cx="142469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682392" y="2918598"/>
            <a:ext cx="201400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916042" y="4122365"/>
            <a:ext cx="694059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10260" y="4654800"/>
            <a:ext cx="111743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10260" y="5175661"/>
            <a:ext cx="111743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7925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214422"/>
            <a:ext cx="11496675" cy="545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4583832" y="2444038"/>
            <a:ext cx="115212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500652" y="2444038"/>
            <a:ext cx="115212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718150" y="2988048"/>
            <a:ext cx="2322065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690425" y="3566782"/>
            <a:ext cx="62971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618556" y="4562205"/>
            <a:ext cx="75736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419630" y="4562205"/>
            <a:ext cx="123315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07255" y="5106215"/>
            <a:ext cx="984289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981949" y="5627076"/>
            <a:ext cx="984289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752184" y="5638098"/>
            <a:ext cx="194421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60957" y="6171087"/>
            <a:ext cx="1534643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0471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2025-08-27T13:26:45Z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