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0050" y="2714620"/>
            <a:ext cx="33528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967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39616" y="2372030"/>
            <a:ext cx="2592288" cy="374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8937" y="2372030"/>
            <a:ext cx="2592288" cy="374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7099" y="2846592"/>
            <a:ext cx="2592288" cy="374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30" y="1319234"/>
            <a:ext cx="118491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257174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82280" y="257174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4694" y="4929198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5715016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4562" y="3357562"/>
            <a:ext cx="7429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53586" y="3357562"/>
            <a:ext cx="7429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4143380"/>
            <a:ext cx="7429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271588"/>
            <a:ext cx="115347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47928" y="141277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7169" y="3299449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76860" y="4656556"/>
            <a:ext cx="16477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4065" y="5085184"/>
            <a:ext cx="88201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940117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24192" y="129921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9564" y="3695173"/>
            <a:ext cx="71651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52" y="1343027"/>
            <a:ext cx="115252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23592" y="2732070"/>
            <a:ext cx="158417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732070"/>
            <a:ext cx="17299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8534" y="2732070"/>
            <a:ext cx="44281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412" y="3284984"/>
            <a:ext cx="3827436" cy="327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66389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143248"/>
            <a:ext cx="566737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3286124"/>
            <a:ext cx="55340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56959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1643050"/>
            <a:ext cx="5867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4681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1735533"/>
            <a:ext cx="20882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3175" y="1735533"/>
            <a:ext cx="20882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8112" y="1735533"/>
            <a:ext cx="20882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3388" y="2221670"/>
            <a:ext cx="5007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6001" y="3263391"/>
            <a:ext cx="5007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48471" y="3240242"/>
            <a:ext cx="50072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6" y="1357298"/>
            <a:ext cx="116967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75720" y="126876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8546" y="2780928"/>
            <a:ext cx="825366" cy="3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547308"/>
            <a:ext cx="1152128" cy="3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0147" y="2806528"/>
            <a:ext cx="946013" cy="3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8866" y="3547307"/>
            <a:ext cx="1273558" cy="3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3276" y="4600604"/>
            <a:ext cx="4854692" cy="363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2025-08-27T12:19:16Z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