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47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20" y="2571744"/>
            <a:ext cx="805815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00168"/>
            <a:ext cx="1179195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711624" y="1916832"/>
            <a:ext cx="648072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5730" y="2379819"/>
            <a:ext cx="100187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31138" y="2831233"/>
            <a:ext cx="648072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96282" y="3294220"/>
            <a:ext cx="78329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56039" y="3745632"/>
            <a:ext cx="78329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164907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089702" y="4005064"/>
            <a:ext cx="173449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89702" y="4509120"/>
            <a:ext cx="1734490" cy="333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28738"/>
            <a:ext cx="11372850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575720" y="1700808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03173" y="2511036"/>
            <a:ext cx="4688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92946" y="3425436"/>
            <a:ext cx="4688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0394" y="5045891"/>
            <a:ext cx="3765446" cy="399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79" y="1285860"/>
            <a:ext cx="1176337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583832" y="3140968"/>
            <a:ext cx="1008112" cy="342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70101" y="3140968"/>
            <a:ext cx="1008112" cy="342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70374" y="3584783"/>
            <a:ext cx="1621570" cy="311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9564" y="3534507"/>
            <a:ext cx="1621570" cy="342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18556" y="4460482"/>
            <a:ext cx="973388" cy="342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158240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4151784" y="1357298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36442" y="2202250"/>
            <a:ext cx="783293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70356" y="2202250"/>
            <a:ext cx="510210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5597" y="3463891"/>
            <a:ext cx="510210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53" y="1285860"/>
            <a:ext cx="11668125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999656" y="3740182"/>
            <a:ext cx="144016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74350" y="3740182"/>
            <a:ext cx="144016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53895" y="4203170"/>
            <a:ext cx="144016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3" y="1366838"/>
            <a:ext cx="11534775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248128" y="1366838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85809" y="2234940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92007" y="274422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82677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735960" y="141277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84" y="1285860"/>
            <a:ext cx="10601325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520" y="1916832"/>
            <a:ext cx="523875" cy="33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1096" y="1882107"/>
            <a:ext cx="495300" cy="400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88288" y="1883675"/>
            <a:ext cx="409575" cy="381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41547" y="2395180"/>
            <a:ext cx="533400" cy="323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87237" y="2372364"/>
            <a:ext cx="333375" cy="419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10139" y="2367601"/>
            <a:ext cx="419100" cy="4286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215680" y="3429000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15680" y="3915137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90647" y="4354975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1</Words>
  <Application>Microsoft Office PowerPoint</Application>
  <PresentationFormat>宽屏</PresentationFormat>
  <Paragraphs>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2025-08-27T13:55:03Z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