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10050" y="2714620"/>
            <a:ext cx="3552825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57298"/>
            <a:ext cx="11591925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719736" y="1345723"/>
            <a:ext cx="3960440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15158" y="1947607"/>
            <a:ext cx="6997465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7169" y="2561066"/>
            <a:ext cx="1520400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167765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3020102"/>
            <a:ext cx="904875" cy="38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2726" y="3619316"/>
            <a:ext cx="581025" cy="361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00056" y="2996952"/>
            <a:ext cx="981075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8582025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447928" y="1412776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285860"/>
            <a:ext cx="626745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871864" y="1412776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285860"/>
            <a:ext cx="10553700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135560" y="3356992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54669" y="3356992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15904" y="3356992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16036" y="3356992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9258300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816080" y="1412776"/>
            <a:ext cx="1080120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604" y="1304946"/>
            <a:ext cx="11715750" cy="512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2466" y="1357298"/>
            <a:ext cx="1160145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084" y="3929066"/>
            <a:ext cx="11820525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7824192" y="2708920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206050"/>
            <a:ext cx="11161240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807934"/>
            <a:ext cx="11161240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449050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359696" y="5312783"/>
            <a:ext cx="58326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2025-08-27T12:35:53Z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