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571744"/>
            <a:ext cx="115633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1" y="1285860"/>
            <a:ext cx="11229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429000"/>
            <a:ext cx="10287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953506" y="129665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299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91544" y="2011100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9240" y="2520386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5068" y="3041247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2" y="1285886"/>
            <a:ext cx="113728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63752" y="191683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7099" y="191683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700" y="2946980"/>
            <a:ext cx="27200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4611" y="2946980"/>
            <a:ext cx="27200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2" y="1357298"/>
            <a:ext cx="113538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24192" y="1291910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3" y="1291910"/>
            <a:ext cx="595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500" y="1824346"/>
            <a:ext cx="15280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919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07568" y="4051364"/>
            <a:ext cx="94938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572225"/>
            <a:ext cx="97381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687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1309010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3370" y="1829870"/>
            <a:ext cx="85689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157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64" y="4143380"/>
            <a:ext cx="113157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04939"/>
            <a:ext cx="112680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871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6632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0854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5629" y="1916832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2819" y="2356670"/>
            <a:ext cx="5313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6" y="1357298"/>
            <a:ext cx="112204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66838" y="2348880"/>
            <a:ext cx="66058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919" y="2869741"/>
            <a:ext cx="6685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2924" y="2869741"/>
            <a:ext cx="32231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4453" y="3425325"/>
            <a:ext cx="124985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1608" y="6006479"/>
            <a:ext cx="5796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776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581" y="2852936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637" y="2852936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6581" y="3709463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275" y="4589139"/>
            <a:ext cx="1438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776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585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9442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96400" y="141277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89433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4531" y="448006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27848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4243" y="2860017"/>
            <a:ext cx="851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304" y="2860017"/>
            <a:ext cx="85151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284" y="3924888"/>
            <a:ext cx="109845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284" y="4457323"/>
            <a:ext cx="109845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442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109632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7335" y="1389626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1684" y="2234578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019" y="2234578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077" y="3137404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33" y="4028654"/>
            <a:ext cx="1438275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645" y="4005505"/>
            <a:ext cx="14382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38279"/>
            <a:ext cx="113347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04112" y="213285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4046" y="464456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9105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45" y="2285992"/>
            <a:ext cx="81819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2928934"/>
            <a:ext cx="108108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786397" y="1391975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9516" y="288510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3202" y="438981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77" y="1357298"/>
            <a:ext cx="78962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35729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89439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061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36360" y="141277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1" y="1285860"/>
            <a:ext cx="112109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67808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2025-08-27T23:41:02Z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