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38588" y="2686050"/>
            <a:ext cx="431482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410950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3071810"/>
            <a:ext cx="65722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5247" y="3535733"/>
            <a:ext cx="600075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6098" y="3535733"/>
            <a:ext cx="600075" cy="428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2344" y="3566358"/>
            <a:ext cx="542925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70422" y="4213978"/>
            <a:ext cx="523875" cy="4286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16080" y="4156828"/>
            <a:ext cx="762000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19236"/>
            <a:ext cx="11430000" cy="546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200456" y="4797152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456" y="5445334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456" y="6105091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363325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240016" y="1626242"/>
            <a:ext cx="100811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1996" y="2228126"/>
            <a:ext cx="100811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17677" y="2841584"/>
            <a:ext cx="100811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09869" y="3246698"/>
            <a:ext cx="100811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51996" y="3628664"/>
            <a:ext cx="100811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56836" y="2598516"/>
            <a:ext cx="100811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18619" y="4221088"/>
            <a:ext cx="553245" cy="332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68411" y="4221088"/>
            <a:ext cx="1536101" cy="332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31540" y="4846121"/>
            <a:ext cx="1916388" cy="332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36916" y="4846121"/>
            <a:ext cx="2559683" cy="332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97625" y="5482729"/>
            <a:ext cx="549903" cy="332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449050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2025-08-28T00:57:58Z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