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643182"/>
            <a:ext cx="81343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4" y="1285860"/>
            <a:ext cx="113919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51584" y="2276872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0045" y="2716710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1631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5960" y="2060848"/>
            <a:ext cx="172819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2390758"/>
            <a:ext cx="14401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9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28736"/>
            <a:ext cx="119729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725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87888" y="3391717"/>
            <a:ext cx="2376264" cy="4910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5630" y="4077071"/>
            <a:ext cx="2514266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0081" y="4586357"/>
            <a:ext cx="1112063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3053" y="4586357"/>
            <a:ext cx="1843387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4851" y="5107218"/>
            <a:ext cx="1843387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7241" y="5107218"/>
            <a:ext cx="4937391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808" y="5604930"/>
            <a:ext cx="6008264" cy="315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496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41835" y="135729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2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585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19536" y="3486875"/>
            <a:ext cx="2304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9506" y="3486875"/>
            <a:ext cx="2304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900" y="3996161"/>
            <a:ext cx="64785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6745" y="3996161"/>
            <a:ext cx="64785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65" y="1357298"/>
            <a:ext cx="114204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47928" y="1333368"/>
            <a:ext cx="5040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3542" y="2268717"/>
            <a:ext cx="584185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5152" y="2766429"/>
            <a:ext cx="214321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2965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1984" y="133592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6202" y="281748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3184" y="281748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8040" y="281748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895" y="2817488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69614" y="3373073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3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5919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9416" y="1807541"/>
            <a:ext cx="554461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414453"/>
            <a:ext cx="43204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7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4966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35560" y="3356883"/>
            <a:ext cx="237626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866169"/>
            <a:ext cx="2500131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4861005"/>
            <a:ext cx="884673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79" y="5358716"/>
            <a:ext cx="1402081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7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2025-08-27T12:15:13Z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