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6976" y="2786058"/>
            <a:ext cx="6858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54" y="1285870"/>
            <a:ext cx="81915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646" y="2857496"/>
            <a:ext cx="6000750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10314" y="2714620"/>
            <a:ext cx="54006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558165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1285860"/>
            <a:ext cx="64008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50620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600056" y="2348880"/>
            <a:ext cx="5040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32765" y="3089659"/>
            <a:ext cx="5040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42183" y="3812190"/>
            <a:ext cx="5040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52525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328248" y="1285860"/>
            <a:ext cx="5040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4805" y="2663247"/>
            <a:ext cx="5040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7772" y="4077071"/>
            <a:ext cx="10880876" cy="311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4947" y="4551633"/>
            <a:ext cx="10880876" cy="311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78" y="1357298"/>
            <a:ext cx="11849100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544300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1744325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888088" y="2204864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704" y="1428736"/>
            <a:ext cx="1167765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279576" y="1772816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08912" y="2617769"/>
            <a:ext cx="2027247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36" y="2617769"/>
            <a:ext cx="1471539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89389" y="3057608"/>
            <a:ext cx="734203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0331" y="4255812"/>
            <a:ext cx="6049885" cy="318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96387" y="4684076"/>
            <a:ext cx="1815437" cy="318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2025-08-27T12:12:24Z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