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67174" y="2786058"/>
            <a:ext cx="38481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871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11424" y="2329783"/>
            <a:ext cx="1081324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741942"/>
            <a:ext cx="10813240" cy="35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193354"/>
            <a:ext cx="10813240" cy="354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660872"/>
            <a:ext cx="1081324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71575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2636912"/>
            <a:ext cx="137160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6764" y="4326816"/>
            <a:ext cx="1371600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111" y="5715779"/>
            <a:ext cx="137160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1401" y="3511820"/>
            <a:ext cx="19907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41" y="1285860"/>
            <a:ext cx="1168717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999656" y="191683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2628" y="191683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4725" y="191683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53216" y="191683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1150" y="2437693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23879" y="448641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32487" y="448641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40" y="1285860"/>
            <a:ext cx="115443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28248" y="141277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117" y="1285860"/>
            <a:ext cx="999172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08168" y="191683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75732" y="3493549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69151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96334"/>
            <a:ext cx="11215766" cy="5561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616280" y="5091516"/>
            <a:ext cx="2909008" cy="108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550" y="5531354"/>
            <a:ext cx="5501737" cy="5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550" y="5959618"/>
            <a:ext cx="5501737" cy="5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80" y="1357298"/>
            <a:ext cx="10134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536160" y="135729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1451" y="2283273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67522" y="357963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5443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7408" y="2233642"/>
            <a:ext cx="1108641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696628"/>
            <a:ext cx="1108641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2025-08-27T13:11:39Z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