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2500306"/>
            <a:ext cx="6172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89" y="1285860"/>
            <a:ext cx="113823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16" y="1357298"/>
            <a:ext cx="914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1500174"/>
            <a:ext cx="103632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480376" y="2096825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671749"/>
            <a:ext cx="1008112" cy="308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868401" y="2151188"/>
            <a:ext cx="576064" cy="392772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55884" y="2648900"/>
            <a:ext cx="756139" cy="392772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3633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44472" y="393305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4245" y="4419192"/>
            <a:ext cx="1602316" cy="386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002" y="4882179"/>
            <a:ext cx="1158582" cy="305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4487" y="5264144"/>
            <a:ext cx="2262073" cy="325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2567"/>
            <a:ext cx="114204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16280" y="1649124"/>
            <a:ext cx="1224136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5014" y="3246431"/>
            <a:ext cx="861426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4852" y="4653136"/>
            <a:ext cx="637612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5028932"/>
            <a:ext cx="1512168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585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2025-08-28T01:05:43Z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