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80" d="100"/>
          <a:sy n="80" d="100"/>
        </p:scale>
        <p:origin x="-762" y="-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343275" y="2767013"/>
            <a:ext cx="5505450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1475" y="1285860"/>
            <a:ext cx="11449050" cy="409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3836" y="3357562"/>
            <a:ext cx="657225" cy="1028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1502" y="1285860"/>
            <a:ext cx="11468100" cy="5086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631893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8084" y="1300182"/>
            <a:ext cx="11468100" cy="491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142792584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0077" y="1357298"/>
            <a:ext cx="11439525" cy="2038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9404719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45</TotalTime>
  <Words>0</Words>
  <Application>Microsoft Office PowerPoint</Application>
  <PresentationFormat>自定义</PresentationFormat>
  <Paragraphs>0</Paragraphs>
  <Slides>5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6" baseType="lpstr">
      <vt:lpstr>默认设计模板</vt:lpstr>
      <vt:lpstr>幻灯片 1</vt:lpstr>
      <vt:lpstr>幻灯片 2</vt:lpstr>
      <vt:lpstr>幻灯片 3</vt:lpstr>
      <vt:lpstr>幻灯片 4</vt:lpstr>
      <vt:lpstr>幻灯片 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65</cp:revision>
  <dcterms:created xsi:type="dcterms:W3CDTF">2015-09-16T06:44:00Z</dcterms:created>
  <dcterms:modified xsi:type="dcterms:W3CDTF">2025-08-27T10:21:33Z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