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2571744"/>
            <a:ext cx="115062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33493"/>
            <a:ext cx="113061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9654" y="2571744"/>
            <a:ext cx="106394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9120336" y="1344287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681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423592" y="1916832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39" y="1314460"/>
            <a:ext cx="113252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75720" y="3155560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0413" y="3167135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2276" y="3745869"/>
            <a:ext cx="19394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7344" y="3745869"/>
            <a:ext cx="18048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6836" y="4347753"/>
            <a:ext cx="19689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2585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35960" y="1891124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4031" y="1891124"/>
            <a:ext cx="18085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01104" y="2469859"/>
            <a:ext cx="18867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3022" y="2469859"/>
            <a:ext cx="2423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602" y="1285860"/>
            <a:ext cx="114300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椭圆 1"/>
          <p:cNvSpPr/>
          <p:nvPr/>
        </p:nvSpPr>
        <p:spPr>
          <a:xfrm>
            <a:off x="4007768" y="3921243"/>
            <a:ext cx="1224136" cy="458233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431719" y="3921243"/>
            <a:ext cx="853598" cy="458233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804002" y="5217608"/>
            <a:ext cx="1226915" cy="46679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89" y="1285860"/>
            <a:ext cx="1134427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3214686"/>
            <a:ext cx="112299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椭圆 4"/>
          <p:cNvSpPr/>
          <p:nvPr/>
        </p:nvSpPr>
        <p:spPr>
          <a:xfrm>
            <a:off x="3613004" y="1306453"/>
            <a:ext cx="864095" cy="477938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984432" y="2035658"/>
            <a:ext cx="1224136" cy="477938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059815" y="3887608"/>
            <a:ext cx="785541" cy="477938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414662" y="3887608"/>
            <a:ext cx="798205" cy="477938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62084"/>
            <a:ext cx="112966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8112224" y="3038484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33475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240016" y="2444038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2740" y="3057496"/>
            <a:ext cx="18009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3057496"/>
            <a:ext cx="7443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8600" y="3647805"/>
            <a:ext cx="1485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30306" y="3647805"/>
            <a:ext cx="1485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97870" y="4214965"/>
            <a:ext cx="245816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52384" y="4214965"/>
            <a:ext cx="159140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43010"/>
            <a:ext cx="114014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23392" y="1941386"/>
            <a:ext cx="11305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520119"/>
            <a:ext cx="11305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28712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190625"/>
            <a:ext cx="1141095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780929"/>
            <a:ext cx="2189367" cy="7920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736" y="3789040"/>
            <a:ext cx="1438275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0176" y="4819187"/>
            <a:ext cx="14382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971550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706689" y="128586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0471" y="2443328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5747" y="437630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25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2776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16080" y="126876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313" y="4891636"/>
            <a:ext cx="101682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74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287125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6125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38" y="1285860"/>
            <a:ext cx="1129665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5604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71606"/>
            <a:ext cx="1138237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340768"/>
            <a:ext cx="1438275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9818" y="1340768"/>
            <a:ext cx="1438275" cy="80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585" y="2324617"/>
            <a:ext cx="1438275" cy="800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2040" y="4651129"/>
            <a:ext cx="1438275" cy="80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385" y="4639554"/>
            <a:ext cx="1438275" cy="800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2355331"/>
            <a:ext cx="2189367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66837"/>
            <a:ext cx="1137285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486262" y="2132856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8374" y="4054253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14425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248128" y="1368092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842010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88088" y="1299214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124902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032104" y="1282519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501" y="1285860"/>
            <a:ext cx="1132522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8048" y="1285860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23950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11824" y="1310789"/>
            <a:ext cx="5377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2025-08-27T23:47:28Z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