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95736" y="2714620"/>
            <a:ext cx="39528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57298"/>
            <a:ext cx="117348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24562" y="3500438"/>
            <a:ext cx="139065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525024" y="4357694"/>
            <a:ext cx="139065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3968" y="6000768"/>
            <a:ext cx="139065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81422" y="2714620"/>
            <a:ext cx="74295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10446" y="2714620"/>
            <a:ext cx="74295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81950" y="5143512"/>
            <a:ext cx="742950" cy="79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1782425" cy="521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809720" y="2428868"/>
            <a:ext cx="476718" cy="393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95736" y="2428868"/>
            <a:ext cx="476718" cy="393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8876" y="2428868"/>
            <a:ext cx="476718" cy="393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24892" y="2428868"/>
            <a:ext cx="476718" cy="393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10908" y="2428868"/>
            <a:ext cx="476718" cy="393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38942" y="3000372"/>
            <a:ext cx="476718" cy="393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10578" y="4714884"/>
            <a:ext cx="476718" cy="393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67636" y="5143512"/>
            <a:ext cx="476718" cy="393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81554" y="6143644"/>
            <a:ext cx="476718" cy="393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0565" y="1357298"/>
            <a:ext cx="11420475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310578" y="1428736"/>
            <a:ext cx="476718" cy="393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81224" y="4500570"/>
            <a:ext cx="5715040" cy="393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95670" y="5464616"/>
            <a:ext cx="1714512" cy="393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95670" y="6000768"/>
            <a:ext cx="257176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3743325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0960" y="2857496"/>
            <a:ext cx="5943600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10248" y="2143116"/>
            <a:ext cx="1876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81752" y="2676525"/>
            <a:ext cx="5638800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28736"/>
            <a:ext cx="5838825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67438" y="1643050"/>
            <a:ext cx="123825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10314" y="1500174"/>
            <a:ext cx="5686425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555" y="1285860"/>
            <a:ext cx="11877675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738810" y="1249774"/>
            <a:ext cx="4929222" cy="393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67108" y="1678402"/>
            <a:ext cx="785818" cy="393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67504" y="2214554"/>
            <a:ext cx="476718" cy="393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42" y="1285860"/>
            <a:ext cx="11791950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238348" y="2071678"/>
            <a:ext cx="935837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38348" y="2643182"/>
            <a:ext cx="9429816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8150" y="3786190"/>
            <a:ext cx="1100145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8149" y="4357694"/>
            <a:ext cx="11085433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067277702"/>
      </p:ext>
    </p:extLst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自定义</PresentationFormat>
  <Paragraphs>0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2025-08-27T07:18:48Z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