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7" r:id="rId5"/>
    <p:sldId id="328" r:id="rId6"/>
    <p:sldId id="329" r:id="rId7"/>
    <p:sldId id="330" r:id="rId8"/>
    <p:sldId id="331" r:id="rId9"/>
    <p:sldId id="332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1422" y="2786058"/>
            <a:ext cx="43529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134725" cy="534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456040" y="2204864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0455" y="4786018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8196" y="5434201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99918" y="6024510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179" y="1214422"/>
            <a:ext cx="1168717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639616" y="2636912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8644" y="2636912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79717" y="2636912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74735" y="2636912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61097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83432" y="2492896"/>
            <a:ext cx="79208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32009" y="3060055"/>
            <a:ext cx="79208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9260" y="4194374"/>
            <a:ext cx="183236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69818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274" y="3286124"/>
            <a:ext cx="5743575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10314" y="3357562"/>
            <a:ext cx="552450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574357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67438" y="1285860"/>
            <a:ext cx="559117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38876" y="4071942"/>
            <a:ext cx="559117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587692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 r="7227"/>
          <a:stretch>
            <a:fillRect/>
          </a:stretch>
        </p:blipFill>
        <p:spPr bwMode="auto">
          <a:xfrm>
            <a:off x="6024562" y="1571612"/>
            <a:ext cx="5929354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767715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87888" y="1412776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3068" y="3912908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92" y="1357298"/>
            <a:ext cx="118491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83432" y="1776236"/>
            <a:ext cx="59046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892" y="3338818"/>
            <a:ext cx="11266747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892" y="3859679"/>
            <a:ext cx="11266747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9892" y="4368524"/>
            <a:ext cx="11266747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2025-08-27T12:20:19Z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