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2500306"/>
            <a:ext cx="90011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5" y="1285860"/>
            <a:ext cx="110966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04112" y="1285860"/>
            <a:ext cx="1080120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8674" y="2072939"/>
            <a:ext cx="461542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2745" y="2894742"/>
            <a:ext cx="461542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1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08168" y="1196752"/>
            <a:ext cx="936104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9241" y="1196752"/>
            <a:ext cx="936104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9692" y="1681002"/>
            <a:ext cx="1340324" cy="39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874" y="2502806"/>
            <a:ext cx="10016670" cy="39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692" y="3324609"/>
            <a:ext cx="10016670" cy="393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1" y="1285860"/>
            <a:ext cx="117443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5860"/>
            <a:ext cx="116300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208" y="1916832"/>
            <a:ext cx="13430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33" y="1916832"/>
            <a:ext cx="13430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86" y="2715485"/>
            <a:ext cx="13430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56" y="3525713"/>
            <a:ext cx="13430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715485"/>
            <a:ext cx="6858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443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1916832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620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47528" y="2327399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7594" y="2327399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3781" y="2327399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1543" y="2327399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6966" y="2327399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1862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6262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19933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57482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9335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79011" y="2836686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39182" y="3345973"/>
            <a:ext cx="496377" cy="33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93278" y="3345973"/>
            <a:ext cx="1138105" cy="33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79557" y="3820535"/>
            <a:ext cx="496377" cy="33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3" y="1285860"/>
            <a:ext cx="115347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15880" y="1916832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3024" y="3826654"/>
            <a:ext cx="77116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357298"/>
            <a:ext cx="116681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20136" y="1844824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6713" y="3164338"/>
            <a:ext cx="432048" cy="449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57299"/>
            <a:ext cx="116586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52538"/>
            <a:ext cx="11606644" cy="553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2025-08-27T13:16:07Z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