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643182"/>
            <a:ext cx="114871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7408" y="191683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1" y="2492896"/>
            <a:ext cx="2880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35" y="3469178"/>
            <a:ext cx="7791450" cy="53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07108" y="2996952"/>
            <a:ext cx="1880780" cy="495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441" y="4252994"/>
            <a:ext cx="6019800" cy="495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79576" y="3928305"/>
            <a:ext cx="1880780" cy="364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3830" y="4692234"/>
            <a:ext cx="1880780" cy="364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442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639616" y="2311597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6355" y="2311597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0801" y="3191273"/>
            <a:ext cx="25202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5412" y="3191273"/>
            <a:ext cx="26368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82005" y="3607961"/>
            <a:ext cx="26368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20536" y="3607961"/>
            <a:ext cx="7566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5204" y="4036224"/>
            <a:ext cx="22544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23635" y="4487636"/>
            <a:ext cx="22544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92544" y="4487636"/>
            <a:ext cx="7587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4614" y="4892750"/>
            <a:ext cx="15550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3538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34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4" y="1285860"/>
            <a:ext cx="114109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4109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538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96400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7707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347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6080" y="129409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0920" y="264833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776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52384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56787"/>
            <a:ext cx="110457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19774"/>
            <a:ext cx="110457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357298"/>
            <a:ext cx="115443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64" y="1285860"/>
            <a:ext cx="112776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89" y="2383605"/>
            <a:ext cx="14382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4436" y="2383605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9469" y="3645245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922" y="4432324"/>
            <a:ext cx="143827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968" y="5230977"/>
            <a:ext cx="1438275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1460" y="3665125"/>
            <a:ext cx="7715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2584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79976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0771" y="2211835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1" y="1285860"/>
            <a:ext cx="113252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59896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046" y="3045211"/>
            <a:ext cx="111015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046" y="3520647"/>
            <a:ext cx="11101578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357298"/>
            <a:ext cx="72485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1847862"/>
            <a:ext cx="112395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24013"/>
            <a:ext cx="111537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45" y="1285860"/>
            <a:ext cx="104489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39816" y="1251135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7806" y="1737272"/>
            <a:ext cx="5805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53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48528" y="175392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147463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263691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89" y="1357298"/>
            <a:ext cx="113442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2259412"/>
            <a:ext cx="11233248" cy="35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10826"/>
            <a:ext cx="11233248" cy="35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50664"/>
            <a:ext cx="11233248" cy="35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602076"/>
            <a:ext cx="11233248" cy="35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014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39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60096" y="191683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6247" y="410444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2774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52184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323" y="222341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4395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2786058"/>
            <a:ext cx="113061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015880" y="177281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4842" y="334881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04013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24392" y="129665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442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60496" y="135729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7" y="1300180"/>
            <a:ext cx="114395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92144" y="130018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0761" y="2191431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515" y="312898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204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00256" y="130822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2025-08-27T23:47:20Z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