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888" y="2686050"/>
            <a:ext cx="48482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109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357562"/>
            <a:ext cx="723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000240"/>
            <a:ext cx="723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28750"/>
            <a:ext cx="113919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681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60350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2025-08-27T10:19:52Z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