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24" r:id="rId3"/>
    <p:sldId id="325" r:id="rId4"/>
    <p:sldId id="326" r:id="rId5"/>
    <p:sldId id="327" r:id="rId6"/>
    <p:sldId id="328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81290" y="2714620"/>
            <a:ext cx="6257925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8084" y="1285860"/>
            <a:ext cx="1156335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3512" y="1962135"/>
            <a:ext cx="600075" cy="466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39816" y="1952610"/>
            <a:ext cx="342900" cy="4762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91937" y="2000235"/>
            <a:ext cx="504825" cy="4286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624392" y="1962135"/>
            <a:ext cx="809625" cy="4572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459598" y="2576479"/>
            <a:ext cx="716521" cy="322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96347" y="3155213"/>
            <a:ext cx="716521" cy="322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4363" y="1214422"/>
            <a:ext cx="11210925" cy="434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5480" y="2372030"/>
            <a:ext cx="704850" cy="6953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23419" y="2372030"/>
            <a:ext cx="704850" cy="6953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31358" y="2372030"/>
            <a:ext cx="704850" cy="6953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39298" y="2372030"/>
            <a:ext cx="704850" cy="69532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35662" y="2372030"/>
            <a:ext cx="704850" cy="69532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78326" y="2372030"/>
            <a:ext cx="704850" cy="69532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51541" y="2372030"/>
            <a:ext cx="704850" cy="69532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36331" y="2372030"/>
            <a:ext cx="704850" cy="695325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5919824" y="3284984"/>
            <a:ext cx="968263" cy="4029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189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1490" y="1285860"/>
            <a:ext cx="11639550" cy="2343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4079776" y="2613762"/>
            <a:ext cx="1728192" cy="322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394712" y="2613762"/>
            <a:ext cx="4165783" cy="322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280576" y="2613762"/>
            <a:ext cx="495261" cy="322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09660" y="3180923"/>
            <a:ext cx="3674172" cy="322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7925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4365" y="1285860"/>
            <a:ext cx="11496675" cy="2447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3503712" y="2023565"/>
            <a:ext cx="6408712" cy="322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99408" y="2590724"/>
            <a:ext cx="9013016" cy="322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99408" y="3169457"/>
            <a:ext cx="9013016" cy="322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0471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8084" y="1285860"/>
            <a:ext cx="10991850" cy="327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4439816" y="1954115"/>
            <a:ext cx="1152128" cy="322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518682" y="1954115"/>
            <a:ext cx="1152128" cy="322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643582" y="2532849"/>
            <a:ext cx="2396633" cy="322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356373" y="3088433"/>
            <a:ext cx="787299" cy="322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805629" y="3088433"/>
            <a:ext cx="1154467" cy="322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722187" y="3620869"/>
            <a:ext cx="717630" cy="322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03507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182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2025-08-27T14:18:42Z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