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52" y="2714620"/>
            <a:ext cx="66865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8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63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3286124"/>
            <a:ext cx="79343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647728" y="1435926"/>
            <a:ext cx="79928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651" y="1852616"/>
            <a:ext cx="76328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5" y="1852616"/>
            <a:ext cx="21737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547" y="2304029"/>
            <a:ext cx="11200069" cy="332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547" y="2709143"/>
            <a:ext cx="11200069" cy="332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357313"/>
            <a:ext cx="114395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52184" y="177281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2655" y="2204864"/>
            <a:ext cx="6416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2655" y="2991943"/>
            <a:ext cx="6416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4812" y="4647122"/>
            <a:ext cx="14792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15576" y="4647122"/>
            <a:ext cx="14792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0994" y="5063811"/>
            <a:ext cx="8665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3105" y="5063811"/>
            <a:ext cx="8665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8" y="1285860"/>
            <a:ext cx="115824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981450"/>
            <a:ext cx="101250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968208" y="401517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9745" y="481382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44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17094" y="134216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5633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99856" y="122243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04531"/>
            <a:ext cx="109857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606836"/>
            <a:ext cx="109857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r="4808"/>
          <a:stretch>
            <a:fillRect/>
          </a:stretch>
        </p:blipFill>
        <p:spPr bwMode="auto">
          <a:xfrm>
            <a:off x="238084" y="1285860"/>
            <a:ext cx="1159672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63752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2765" y="349221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538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59696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89039"/>
            <a:ext cx="11413459" cy="347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217302"/>
            <a:ext cx="11413459" cy="347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45565"/>
            <a:ext cx="11413459" cy="347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