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34" y="2285992"/>
            <a:ext cx="81057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919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9525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1643050"/>
            <a:ext cx="103822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063552" y="232713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7370" y="232713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4580" y="232713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4965" y="2940597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5405" y="2940597"/>
            <a:ext cx="3819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14418" y="2940597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43047"/>
            <a:ext cx="1137285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23592" y="4797152"/>
            <a:ext cx="266429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4" y="1357298"/>
            <a:ext cx="1141095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744072" y="174710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0791" y="2464738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7642" y="3170794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2172" y="3170794"/>
            <a:ext cx="136414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3875" y="4501882"/>
            <a:ext cx="9418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56052" y="4501882"/>
            <a:ext cx="13040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0402" y="5092191"/>
            <a:ext cx="23176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89" y="1357298"/>
            <a:ext cx="113823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2025-08-28T00:38:59Z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