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52926" y="2786058"/>
            <a:ext cx="333375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14422"/>
            <a:ext cx="10287000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456040" y="2211552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91" y="1357298"/>
            <a:ext cx="11668125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655898" y="3140968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86449" y="3682982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44455" y="4310011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23867" y="4807722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44191" y="5918892"/>
            <a:ext cx="244225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285860"/>
            <a:ext cx="11963400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087888" y="2060848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08212" y="5350741"/>
            <a:ext cx="764842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0612" y="5917900"/>
            <a:ext cx="764842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515725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312024" y="1306718"/>
            <a:ext cx="93610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3" y="3250934"/>
            <a:ext cx="10842385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3" y="3814860"/>
            <a:ext cx="10842385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650557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398" y="3429000"/>
            <a:ext cx="577215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67438" y="3357562"/>
            <a:ext cx="573405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71612"/>
            <a:ext cx="559117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836" y="2428868"/>
            <a:ext cx="5419725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0" y="1571612"/>
            <a:ext cx="5895975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221" y="1357298"/>
            <a:ext cx="10525125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575720" y="2686919"/>
            <a:ext cx="93610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73026" y="3427699"/>
            <a:ext cx="1211006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53239" y="2686920"/>
            <a:ext cx="730993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78677" y="3439275"/>
            <a:ext cx="1709611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09634" y="3936986"/>
            <a:ext cx="3886766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41" y="1357298"/>
            <a:ext cx="1164907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960096" y="1357298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83245" y="3440741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5984" y="5998747"/>
            <a:ext cx="1044860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2025-08-27T12:58:34Z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