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2714620"/>
            <a:ext cx="91249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14422"/>
            <a:ext cx="115347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473" y="1951147"/>
            <a:ext cx="108394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357313"/>
            <a:ext cx="117157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36360" y="2660062"/>
            <a:ext cx="136815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92" y="3261945"/>
            <a:ext cx="148789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162" y="4419414"/>
            <a:ext cx="234553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43025"/>
            <a:ext cx="114109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98972" y="2060848"/>
            <a:ext cx="5130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2805" y="2060848"/>
            <a:ext cx="5130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07580" y="2060848"/>
            <a:ext cx="5130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3535" y="4410509"/>
            <a:ext cx="5446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641" y="4989243"/>
            <a:ext cx="54469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823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79776" y="3212976"/>
            <a:ext cx="208823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3189" y="3212976"/>
            <a:ext cx="258870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865" y="3826434"/>
            <a:ext cx="1085303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865" y="4405169"/>
            <a:ext cx="1051371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