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158" y="2643182"/>
            <a:ext cx="80867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0965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25724" y="1323128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5886" y="2225953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7430" y="3070905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42" y="1357298"/>
            <a:ext cx="118681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60096" y="2400177"/>
            <a:ext cx="86409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732" y="2828440"/>
            <a:ext cx="118784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6896" y="2828440"/>
            <a:ext cx="166308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4496" y="2828440"/>
            <a:ext cx="117383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6967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44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119" y="1844824"/>
            <a:ext cx="133350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7306" y="1844824"/>
            <a:ext cx="1333500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1169" y="2620328"/>
            <a:ext cx="1333500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234" y="3858819"/>
            <a:ext cx="13335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2625077"/>
            <a:ext cx="7143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300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31504" y="1916832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0562" y="3838230"/>
            <a:ext cx="877006" cy="38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0562" y="4359090"/>
            <a:ext cx="877006" cy="38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5873" y="3838230"/>
            <a:ext cx="877006" cy="38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85873" y="4359090"/>
            <a:ext cx="877006" cy="38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0242" y="3838230"/>
            <a:ext cx="877006" cy="38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0242" y="4359090"/>
            <a:ext cx="877006" cy="38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4776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87724" y="1844824"/>
            <a:ext cx="480284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538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3714752"/>
            <a:ext cx="104965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727848" y="285293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1879" y="2829787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8172" y="3269625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6486" y="3281200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1489" y="3292774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10218" y="4160876"/>
            <a:ext cx="717630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2365" y="4160876"/>
            <a:ext cx="13811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9" y="1285860"/>
            <a:ext cx="117633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43666" y="1916832"/>
            <a:ext cx="88843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4" y="1357298"/>
            <a:ext cx="11734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40" y="1357298"/>
            <a:ext cx="114681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3403292"/>
            <a:ext cx="302433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368" y="3884703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368" y="4289817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368" y="4741230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67271" y="1650789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7352" y="2090627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7352" y="2518890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7352" y="2958728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47352" y="3433290"/>
            <a:ext cx="5602600" cy="101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