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2714620"/>
            <a:ext cx="11382375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514" y="1285860"/>
            <a:ext cx="1129665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398" y="3000372"/>
            <a:ext cx="11296650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3647728" y="3153294"/>
            <a:ext cx="187220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4071" y="3153294"/>
            <a:ext cx="84773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18228" y="3153294"/>
            <a:ext cx="34308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2638" y="3674154"/>
            <a:ext cx="661548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29665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39416" y="1844824"/>
            <a:ext cx="66247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2646" y="2898121"/>
            <a:ext cx="1013387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4681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303912" y="1988840"/>
            <a:ext cx="26642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1988840"/>
            <a:ext cx="285772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42677" y="3053711"/>
            <a:ext cx="26642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67840" y="3053711"/>
            <a:ext cx="27644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87629" y="4651016"/>
            <a:ext cx="26642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63265" y="4651016"/>
            <a:ext cx="26642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15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77" y="1285860"/>
            <a:ext cx="114395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007768" y="1340768"/>
            <a:ext cx="12241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7332" y="1340768"/>
            <a:ext cx="23691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19747" y="1873203"/>
            <a:ext cx="202412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95251" y="2382489"/>
            <a:ext cx="202412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37509" y="2382489"/>
            <a:ext cx="202412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62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430000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552384" y="3053702"/>
            <a:ext cx="936104" cy="519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2930" y="3597712"/>
            <a:ext cx="936104" cy="519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78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7298"/>
            <a:ext cx="1142047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5229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514" y="1357298"/>
            <a:ext cx="112966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22" y="2285992"/>
            <a:ext cx="11325225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6262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325225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071664" y="1867974"/>
            <a:ext cx="66247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83238" y="2388835"/>
            <a:ext cx="704520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3496" y="3962992"/>
            <a:ext cx="704520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2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14468"/>
            <a:ext cx="1127760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096000" y="1314468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40141" y="1314468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62896" y="1870053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72314" y="1870053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53600" y="2911775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87119" y="4462782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571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274" y="1571612"/>
            <a:ext cx="106870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8105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39" y="1214422"/>
            <a:ext cx="11287125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4601" y="2636912"/>
            <a:ext cx="1479954" cy="7920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1254" y="3539738"/>
            <a:ext cx="1479954" cy="7920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4409" y="3528163"/>
            <a:ext cx="1479954" cy="7920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2394" y="4430988"/>
            <a:ext cx="1479954" cy="792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43025"/>
            <a:ext cx="11382375" cy="551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2825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39" y="1285860"/>
            <a:ext cx="11325225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939744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602" y="1285860"/>
            <a:ext cx="11430000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439816" y="1319803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19087" y="2917109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6181" y="4988978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25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57298"/>
            <a:ext cx="1129665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95400" y="2395180"/>
            <a:ext cx="113052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927616"/>
            <a:ext cx="113052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460052"/>
            <a:ext cx="113052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048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57298"/>
            <a:ext cx="11172825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90814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14422"/>
            <a:ext cx="107823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0795" y="1266285"/>
            <a:ext cx="1546894" cy="8279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6385" y="1266285"/>
            <a:ext cx="1494151" cy="8279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0831" y="2203835"/>
            <a:ext cx="1494151" cy="8279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0081" y="3106660"/>
            <a:ext cx="1494151" cy="8279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5827" y="4009486"/>
            <a:ext cx="1494151" cy="827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226" y="1285860"/>
            <a:ext cx="112395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456040" y="2132856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514" y="1357298"/>
            <a:ext cx="11296650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019839" y="1844824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295" y="1352554"/>
            <a:ext cx="865822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680176" y="1352554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04943"/>
            <a:ext cx="11344275" cy="469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783632" y="1844824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96544" y="4530151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78" y="1357298"/>
            <a:ext cx="9772650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231944" y="1357298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67205" y="1357298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17271" y="2410594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899160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680176" y="1285860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2025-08-27T14:54:30Z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