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2794" y="2000240"/>
            <a:ext cx="54006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227" y="1285860"/>
            <a:ext cx="113823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286124"/>
            <a:ext cx="6286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3543299"/>
            <a:ext cx="7429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4432" y="3520149"/>
            <a:ext cx="87630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6822" y="4125049"/>
            <a:ext cx="695325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502" y="1285860"/>
            <a:ext cx="114681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63552" y="458112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9334" y="458112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1" y="520616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7206" y="5206161"/>
            <a:ext cx="13249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23995"/>
            <a:ext cx="1142047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07968" y="141277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604" y="203780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9543" y="268599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5179" y="2414970"/>
            <a:ext cx="1008112" cy="322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95179" y="2796935"/>
            <a:ext cx="1008112" cy="322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65710" y="5107340"/>
            <a:ext cx="2586274" cy="35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00055" y="5107340"/>
            <a:ext cx="1886783" cy="35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08369" y="5107340"/>
            <a:ext cx="2053164" cy="35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06091" y="5697649"/>
            <a:ext cx="613445" cy="35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633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2025-08-28T00:52:34Z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