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2195513"/>
            <a:ext cx="59055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776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071810"/>
            <a:ext cx="6572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16" y="1643050"/>
            <a:ext cx="103822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b="3655"/>
          <a:stretch>
            <a:fillRect/>
          </a:stretch>
        </p:blipFill>
        <p:spPr bwMode="auto">
          <a:xfrm>
            <a:off x="376204" y="1285860"/>
            <a:ext cx="93345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490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204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2025-08-27T10:17:39Z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