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2714620"/>
            <a:ext cx="80486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285860"/>
            <a:ext cx="1166812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88488" y="1867974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3338" y="2388835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7657" y="3372683"/>
            <a:ext cx="58051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8394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24392" y="213285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2185" y="267686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1957" y="3533393"/>
            <a:ext cx="38841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744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303" y="1285860"/>
            <a:ext cx="116871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