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24" r:id="rId3"/>
    <p:sldId id="325" r:id="rId4"/>
    <p:sldId id="326" r:id="rId5"/>
    <p:sldId id="327" r:id="rId6"/>
    <p:sldId id="328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52596" y="2714620"/>
            <a:ext cx="8201025" cy="819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61950" y="1285860"/>
            <a:ext cx="11830050" cy="3067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矩形 4"/>
          <p:cNvSpPr/>
          <p:nvPr/>
        </p:nvSpPr>
        <p:spPr>
          <a:xfrm>
            <a:off x="4439816" y="1772816"/>
            <a:ext cx="504055" cy="3972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166601" y="2606194"/>
            <a:ext cx="1417231" cy="3972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808049" y="3509020"/>
            <a:ext cx="880239" cy="3972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771168" y="3509020"/>
            <a:ext cx="880239" cy="3972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8084" y="1285860"/>
            <a:ext cx="11468100" cy="2200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11064552" y="1700808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189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285860"/>
            <a:ext cx="11477625" cy="3524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142792584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9590" y="1357298"/>
            <a:ext cx="11601450" cy="2219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7752184" y="2636912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613025" y="3076750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356488" y="3076750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0471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9129" y="1285860"/>
            <a:ext cx="11706225" cy="3971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3791744" y="3933056"/>
            <a:ext cx="172819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414620" y="3933056"/>
            <a:ext cx="444202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77213" y="4372895"/>
            <a:ext cx="1686339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611127" y="4372895"/>
            <a:ext cx="2404753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955943" y="4372895"/>
            <a:ext cx="1828689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63761" y="4824308"/>
            <a:ext cx="81967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03507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201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2025-08-27T14:36:57Z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