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2700338"/>
            <a:ext cx="57626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014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214686"/>
            <a:ext cx="6762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2" y="1323992"/>
            <a:ext cx="114490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209" b="6728"/>
          <a:stretch>
            <a:fillRect/>
          </a:stretch>
        </p:blipFill>
        <p:spPr bwMode="auto">
          <a:xfrm>
            <a:off x="309522" y="1285860"/>
            <a:ext cx="113586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490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2025-08-27T10:24:10Z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