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571744"/>
            <a:ext cx="114871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1" y="1252541"/>
            <a:ext cx="112490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501" y="4143380"/>
            <a:ext cx="10944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39816" y="1252541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585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2516046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5098" y="2516046"/>
            <a:ext cx="28083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823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3356992"/>
            <a:ext cx="11017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01003"/>
            <a:ext cx="11017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433438"/>
            <a:ext cx="11017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728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99656" y="3356992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924153"/>
            <a:ext cx="17281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3356992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3924153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8585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5440" y="302010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8726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4909" y="3020102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4909" y="358726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061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87688" y="443711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9233" y="443711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9836" y="443711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5441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03712" y="196347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1929" y="1963474"/>
            <a:ext cx="2511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696" y="2484335"/>
            <a:ext cx="10590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696" y="2993619"/>
            <a:ext cx="2511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728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66842"/>
            <a:ext cx="113823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04013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134076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3943" y="282232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1831" y="391034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204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636912"/>
            <a:ext cx="77152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2627387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3107" y="3530212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203" y="4398314"/>
            <a:ext cx="1438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487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000372"/>
            <a:ext cx="108775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76120" y="129420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9933" y="3076705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633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807541"/>
            <a:ext cx="11352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339977"/>
            <a:ext cx="11352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72412"/>
            <a:ext cx="11352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404848"/>
            <a:ext cx="11352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937283"/>
            <a:ext cx="11352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90638"/>
            <a:ext cx="11430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12871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24392" y="342900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1131"/>
            <a:ext cx="1138237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07968" y="1281131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5208" y="283213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33" y="4498893"/>
            <a:ext cx="112714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233" y="5031328"/>
            <a:ext cx="112714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233" y="5563763"/>
            <a:ext cx="112714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285860"/>
            <a:ext cx="1135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0" y="1428736"/>
            <a:ext cx="108013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9270" y="1428736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079" y="3199662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839" y="4090913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735" y="4947440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298286"/>
            <a:ext cx="7715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919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4032" y="191683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8887" y="1951557"/>
            <a:ext cx="14255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121" y="2483992"/>
            <a:ext cx="10806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7977" y="2483992"/>
            <a:ext cx="10806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173896"/>
            <a:ext cx="4648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3415" y="4173896"/>
            <a:ext cx="4648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4489" y="4173896"/>
            <a:ext cx="4648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2413" y="4173896"/>
            <a:ext cx="4648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39" y="1285860"/>
            <a:ext cx="11325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3000372"/>
            <a:ext cx="85248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528048" y="198423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7251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28448" y="1391241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3997" y="250241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1631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72264" y="129921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4" y="1285860"/>
            <a:ext cx="1137285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84482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3" y="1285860"/>
            <a:ext cx="112490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48328" y="1317243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2025-08-27T23:36:44Z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