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60" y="2714620"/>
            <a:ext cx="44005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66" y="1285860"/>
            <a:ext cx="117157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400" y="2167581"/>
            <a:ext cx="1116124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607" y="2572695"/>
            <a:ext cx="1116124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302553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285860"/>
            <a:ext cx="1161097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47928" y="128586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0570" y="3473476"/>
            <a:ext cx="1058205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5" y="1214422"/>
            <a:ext cx="114966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757" y="2399802"/>
            <a:ext cx="13525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9360" y="3129007"/>
            <a:ext cx="13525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7410" y="3858212"/>
            <a:ext cx="13525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716" y="3157582"/>
            <a:ext cx="70485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575" y="3157582"/>
            <a:ext cx="704850" cy="695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1049" y="3852063"/>
            <a:ext cx="7048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08489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07968" y="1369426"/>
            <a:ext cx="432048" cy="47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6378" y="2677365"/>
            <a:ext cx="432048" cy="475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35433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1928802"/>
            <a:ext cx="114776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495600" y="1952506"/>
            <a:ext cx="6480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2273" y="1952506"/>
            <a:ext cx="6480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188" y="2716437"/>
            <a:ext cx="570688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4089267"/>
            <a:ext cx="6480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56576" y="4830047"/>
            <a:ext cx="225139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424" y="4830047"/>
            <a:ext cx="150926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4300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40216" y="1355863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90" y="1285860"/>
            <a:ext cx="116014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65" y="1357335"/>
            <a:ext cx="114585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1633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431704" y="2525878"/>
            <a:ext cx="72008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3360" y="3081463"/>
            <a:ext cx="11444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3912" y="3694921"/>
            <a:ext cx="11444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7633" y="2062891"/>
            <a:ext cx="11444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02357" y="2687923"/>
            <a:ext cx="11444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3851" y="3324531"/>
            <a:ext cx="11444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1" y="1285860"/>
            <a:ext cx="116490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96200" y="1700808"/>
            <a:ext cx="79208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1228" y="2105923"/>
            <a:ext cx="225650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436" y="3344415"/>
            <a:ext cx="1084048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3517" y="3761104"/>
            <a:ext cx="1084048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2025-08-27T14:12:31Z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