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2714620"/>
            <a:ext cx="8991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395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857364"/>
            <a:ext cx="9144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928802"/>
            <a:ext cx="103251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478539"/>
            <a:ext cx="7905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6790" y="2464251"/>
            <a:ext cx="885825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3026" y="2490776"/>
            <a:ext cx="1076325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68408" y="2916627"/>
            <a:ext cx="80962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9691" y="3010552"/>
            <a:ext cx="981075" cy="400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29396" y="2924102"/>
            <a:ext cx="61912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62075"/>
            <a:ext cx="113728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10128448" y="40050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44490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9194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47809"/>
            <a:ext cx="1138237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63759" y="2095573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3759" y="2581709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3140" y="3056271"/>
            <a:ext cx="34012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6679" y="3472960"/>
            <a:ext cx="340129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2504" y="4560980"/>
            <a:ext cx="9260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8571" y="5000817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30359" y="5000817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202" y="5000817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34794" y="5000817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60911" y="5475380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74096" y="5475380"/>
            <a:ext cx="76514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09366" y="5938367"/>
            <a:ext cx="171037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014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