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5238" y="2705100"/>
            <a:ext cx="45815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109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2928934"/>
            <a:ext cx="685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0562" y="3068614"/>
            <a:ext cx="6667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6010" y="3078801"/>
            <a:ext cx="457200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9353" y="3090735"/>
            <a:ext cx="61912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5368" y="3527864"/>
            <a:ext cx="6477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66065" y="3585739"/>
            <a:ext cx="800100" cy="381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48478" y="3528589"/>
            <a:ext cx="428625" cy="43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38668" y="4052000"/>
            <a:ext cx="266700" cy="447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76922" y="4004375"/>
            <a:ext cx="50482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7" y="1285860"/>
            <a:ext cx="113633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2024" y="1700808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2788" y="1700808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4231" y="2175370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7123" y="2175370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49705" y="3112920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0566" y="3633781"/>
            <a:ext cx="10633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0566" y="4085194"/>
            <a:ext cx="10633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0566" y="4571331"/>
            <a:ext cx="10633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3823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66860"/>
            <a:ext cx="11439525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1857364"/>
            <a:ext cx="6572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480376" y="129191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3848" y="1857364"/>
            <a:ext cx="1864639" cy="364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2320351"/>
            <a:ext cx="1102154" cy="364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0906" y="2794912"/>
            <a:ext cx="658630" cy="364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2025-08-28T00:50:38Z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