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4364" y="2714620"/>
            <a:ext cx="3371850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2452" y="1357298"/>
            <a:ext cx="1148715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23392" y="1951557"/>
            <a:ext cx="11116210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2530292"/>
            <a:ext cx="11116210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3132175"/>
            <a:ext cx="11116210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566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9129" y="1285860"/>
            <a:ext cx="11706225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2996952"/>
            <a:ext cx="685800" cy="69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01553" y="2933171"/>
            <a:ext cx="1371600" cy="762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57269" y="2933171"/>
            <a:ext cx="1371600" cy="762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85938" y="3928593"/>
            <a:ext cx="1371600" cy="762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74910" y="5572198"/>
            <a:ext cx="1371600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603" y="1357298"/>
            <a:ext cx="11572875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880016" y="1383562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57140" y="4149911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5860"/>
            <a:ext cx="9572625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8760296" y="1412776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14422"/>
            <a:ext cx="9258300" cy="323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7104112" y="1412776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357298"/>
            <a:ext cx="6781800" cy="191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6278" y="1357298"/>
            <a:ext cx="11506200" cy="521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983432" y="2924944"/>
            <a:ext cx="1944216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6272" y="3524158"/>
            <a:ext cx="2511376" cy="218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06976" y="1744328"/>
            <a:ext cx="3375502" cy="2072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30936" y="2338587"/>
            <a:ext cx="5453696" cy="2032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30936" y="2899236"/>
            <a:ext cx="3375502" cy="2072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934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5860"/>
            <a:ext cx="11268075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384032" y="2572619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7277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357298"/>
            <a:ext cx="10972800" cy="347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423592" y="3823765"/>
            <a:ext cx="115212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23592" y="4240454"/>
            <a:ext cx="115212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57101" y="3812191"/>
            <a:ext cx="115212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32736" y="3812191"/>
            <a:ext cx="1815791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675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2025-08-27T13:18:52Z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