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2714620"/>
            <a:ext cx="7905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6394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2615481"/>
            <a:ext cx="129614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2562" y="2603907"/>
            <a:ext cx="199753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5483" y="3124769"/>
            <a:ext cx="278461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5483" y="3668779"/>
            <a:ext cx="134445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0781" y="2083047"/>
            <a:ext cx="7597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0488" y="2603908"/>
            <a:ext cx="65976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5" y="1300172"/>
            <a:ext cx="114966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92544" y="184482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84024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4305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447227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776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3" y="1285860"/>
            <a:ext cx="112680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400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8534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0012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0630" y="185143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4235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75876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03734" y="185143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7972" y="18630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2803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1130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08989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69687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12024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51783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25940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6396" y="2337568"/>
            <a:ext cx="432048" cy="42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49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