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8546" y="2643182"/>
            <a:ext cx="448627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62084"/>
            <a:ext cx="1041082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567608" y="1723958"/>
            <a:ext cx="2304256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05694" y="1723958"/>
            <a:ext cx="2304256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93309" y="1723958"/>
            <a:ext cx="2304256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9936" y="2098806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32452" y="3567391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80" y="1357298"/>
            <a:ext cx="1190625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51384" y="1700808"/>
            <a:ext cx="11377264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071196"/>
            <a:ext cx="11377264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048" y="4653136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80129" y="3680863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10144" y="3310473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07450" y="5139273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265" y="1314467"/>
            <a:ext cx="11534775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0133" y="2798979"/>
            <a:ext cx="1333500" cy="752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951" y="3678655"/>
            <a:ext cx="1333500" cy="752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7551" y="3678655"/>
            <a:ext cx="1333500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926" y="4569906"/>
            <a:ext cx="1333500" cy="752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0812" y="4569906"/>
            <a:ext cx="133350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0029825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1963688"/>
            <a:ext cx="733425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18445" y="1894238"/>
            <a:ext cx="752475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3592" y="2519019"/>
            <a:ext cx="533400" cy="381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56240" y="2461144"/>
            <a:ext cx="438150" cy="400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22583" y="3047985"/>
            <a:ext cx="438150" cy="476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72522" y="3007218"/>
            <a:ext cx="45720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7298"/>
            <a:ext cx="11515725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992544" y="2564904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3143638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16073" y="3676074"/>
            <a:ext cx="384990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16073" y="4208510"/>
            <a:ext cx="384990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28742"/>
            <a:ext cx="1157287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271464" y="2539301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60" y="1285860"/>
            <a:ext cx="1078230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752184" y="1412776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285860"/>
            <a:ext cx="670560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498" y="3500438"/>
            <a:ext cx="56197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5088" y="3357562"/>
            <a:ext cx="5410200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28736"/>
            <a:ext cx="5819775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67438" y="1357298"/>
            <a:ext cx="5543550" cy="488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00174"/>
            <a:ext cx="550545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719736" y="2700324"/>
            <a:ext cx="2238112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226" y="3059140"/>
            <a:ext cx="5781781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226" y="3441105"/>
            <a:ext cx="5781781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2025-08-27T12:56:17Z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