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2714620"/>
            <a:ext cx="114109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4966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4" y="1214422"/>
            <a:ext cx="113919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51" y="5000636"/>
            <a:ext cx="112680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55" y="1285860"/>
            <a:ext cx="999172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184232" y="1285860"/>
            <a:ext cx="648072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5270" y="2454903"/>
            <a:ext cx="648072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2216" y="3566073"/>
            <a:ext cx="648072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76" y="1285860"/>
            <a:ext cx="113347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1424" y="2060848"/>
            <a:ext cx="1440160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9429" y="2060848"/>
            <a:ext cx="1440160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2922" y="2060848"/>
            <a:ext cx="1440160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274" y="3861048"/>
            <a:ext cx="10896358" cy="479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621" y="4393484"/>
            <a:ext cx="10896358" cy="479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83945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1285860"/>
            <a:ext cx="102393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13157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99856" y="1214422"/>
            <a:ext cx="432048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9598" y="2314017"/>
            <a:ext cx="432048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9952" y="3969197"/>
            <a:ext cx="432048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277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3432" y="1772816"/>
            <a:ext cx="432048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070" y="3485869"/>
            <a:ext cx="1440282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81534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95600" y="1950413"/>
            <a:ext cx="1584176" cy="1554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966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9522" y="2357897"/>
            <a:ext cx="11547118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522" y="2925056"/>
            <a:ext cx="11547118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522" y="3515365"/>
            <a:ext cx="11547118" cy="473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0142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068960"/>
            <a:ext cx="1479954" cy="7920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883" y="3068960"/>
            <a:ext cx="1479954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870" y="3925487"/>
            <a:ext cx="1479954" cy="792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751" y="4793588"/>
            <a:ext cx="1479954" cy="792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629" y="5684839"/>
            <a:ext cx="1479954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11382375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1823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52184" y="198884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8807" y="467416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91154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0576" y="4500570"/>
            <a:ext cx="73342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320136" y="1338226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3447" y="300498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9200"/>
            <a:ext cx="1134427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75520" y="17728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1074" y="1772816"/>
            <a:ext cx="5040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2" y="1214422"/>
            <a:ext cx="114490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56440" y="1340768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5817" y="3470509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442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2024" y="128586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966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3214686"/>
            <a:ext cx="82867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063552" y="1916832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636912"/>
            <a:ext cx="5743575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3774207"/>
            <a:ext cx="4724400" cy="5619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02448" y="3085875"/>
            <a:ext cx="1949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3536" y="4336181"/>
            <a:ext cx="1949336" cy="559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567" y="4733808"/>
            <a:ext cx="5457825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371" y="5396830"/>
            <a:ext cx="8305800" cy="5524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554528" y="4903340"/>
            <a:ext cx="1949336" cy="559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48472" y="5877272"/>
            <a:ext cx="1949336" cy="559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6332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5143512"/>
            <a:ext cx="113823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176120" y="1988840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3" y="1988840"/>
            <a:ext cx="5980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1412" y="1988840"/>
            <a:ext cx="5980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876" y="2553329"/>
            <a:ext cx="5980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58825" y="2553329"/>
            <a:ext cx="80087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26248" y="3085764"/>
            <a:ext cx="23622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4005" y="4150635"/>
            <a:ext cx="10178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41863" y="4150635"/>
            <a:ext cx="12182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6926" y="5724792"/>
            <a:ext cx="12182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59898" y="5724792"/>
            <a:ext cx="121823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2025-08-27T15:01:42Z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