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2714620"/>
            <a:ext cx="48291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7" y="1285860"/>
            <a:ext cx="114585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7408" y="3693882"/>
            <a:ext cx="1142459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56869"/>
            <a:ext cx="1142459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3" y="1285860"/>
            <a:ext cx="116490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64904"/>
            <a:ext cx="13716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4806" y="3305684"/>
            <a:ext cx="1371600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89" y="5308104"/>
            <a:ext cx="13716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489" y="4067684"/>
            <a:ext cx="2686050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733" y="4101021"/>
            <a:ext cx="704850" cy="704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4072" y="5304788"/>
            <a:ext cx="704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6" y="1285860"/>
            <a:ext cx="112204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79976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785585"/>
            <a:ext cx="524514" cy="380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785585"/>
            <a:ext cx="490473" cy="439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1419" y="4225424"/>
            <a:ext cx="432048" cy="441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80644" y="4225423"/>
            <a:ext cx="432048" cy="441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5860"/>
            <a:ext cx="115633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59896" y="278092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2362" y="317446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5237" y="3695328"/>
            <a:ext cx="512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285860"/>
            <a:ext cx="11687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48128" y="3356992"/>
            <a:ext cx="230425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490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43472" y="4869160"/>
            <a:ext cx="432048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577372"/>
            <a:ext cx="432048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98107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36160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9745" y="269996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0" y="1357298"/>
            <a:ext cx="115062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807541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70528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721941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196503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647915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16" y="1285860"/>
            <a:ext cx="116205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709825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72812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624225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098787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550199"/>
            <a:ext cx="112332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