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24166" y="2714620"/>
            <a:ext cx="62388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749617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2285992"/>
            <a:ext cx="569595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2285992"/>
            <a:ext cx="56388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4871864" y="1711658"/>
            <a:ext cx="1347922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560070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3124" y="1500174"/>
            <a:ext cx="59245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46810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973396" y="1772816"/>
            <a:ext cx="432048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9467" y="2606193"/>
            <a:ext cx="432048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6692" y="3948857"/>
            <a:ext cx="432048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5728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35360" y="1712383"/>
            <a:ext cx="11475599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152220"/>
            <a:ext cx="11475599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43470"/>
            <a:ext cx="11475599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483307"/>
            <a:ext cx="11475599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2025-08-27T13:13:22Z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