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02" y="2714620"/>
            <a:ext cx="102584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277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647728" y="2492896"/>
            <a:ext cx="36724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424" y="3974456"/>
            <a:ext cx="32523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6690" y="3974456"/>
            <a:ext cx="22834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9257" y="3974456"/>
            <a:ext cx="16991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8528" y="3974456"/>
            <a:ext cx="8297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375" y="4509120"/>
            <a:ext cx="8221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9340" y="5469818"/>
            <a:ext cx="12322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2232" y="5469818"/>
            <a:ext cx="7355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29700" y="5469818"/>
            <a:ext cx="12342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01569" y="5469818"/>
            <a:ext cx="19706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1918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148" y="3396648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148" y="3894359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148" y="4392071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148" y="4878208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1148" y="5352769"/>
            <a:ext cx="7128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00163"/>
            <a:ext cx="1143952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2204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276" y="4857760"/>
            <a:ext cx="112204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560496" y="3212976"/>
            <a:ext cx="103623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326" y="3740182"/>
            <a:ext cx="11407297" cy="150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327" y="4254697"/>
            <a:ext cx="103623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927" y="1357298"/>
            <a:ext cx="114966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19936" y="33569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4" y="1266841"/>
            <a:ext cx="113728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16280" y="12668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0285" y="330398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966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20136" y="128586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7" y="1357298"/>
            <a:ext cx="113633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67808" y="227431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2582" y="2274314"/>
            <a:ext cx="4518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610" y="2795175"/>
            <a:ext cx="69185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09699"/>
            <a:ext cx="112776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5000636"/>
            <a:ext cx="112966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89" y="1285860"/>
            <a:ext cx="1145857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935760" y="40050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60" y="1214422"/>
            <a:ext cx="40767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414" y="2071678"/>
            <a:ext cx="113347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2780927"/>
            <a:ext cx="1512168" cy="8093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8253" y="2780927"/>
            <a:ext cx="1512168" cy="8093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157" y="3730051"/>
            <a:ext cx="1512168" cy="8093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157" y="4644451"/>
            <a:ext cx="1512168" cy="8093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2846" y="4644451"/>
            <a:ext cx="1512168" cy="8093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9164" y="4701452"/>
            <a:ext cx="801252" cy="790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3633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92344" y="12858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1447" y="236230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892" y="5962033"/>
            <a:ext cx="97906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204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101" y="1345604"/>
            <a:ext cx="1103947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84" y="3183929"/>
            <a:ext cx="11391900" cy="365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758" y="1345603"/>
            <a:ext cx="1486313" cy="7954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0745" y="3209127"/>
            <a:ext cx="1486313" cy="7954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608" y="4169826"/>
            <a:ext cx="1486313" cy="7954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7074" y="5072651"/>
            <a:ext cx="1486313" cy="7954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5307" y="5084226"/>
            <a:ext cx="1486313" cy="7954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8502" y="6033350"/>
            <a:ext cx="1486313" cy="7954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8634" y="2337305"/>
            <a:ext cx="792088" cy="810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252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8048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37285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59896" y="127995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7379" y="225223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5577" y="378009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90392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7536160" y="135729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7212068" y="3822705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89" y="1352556"/>
            <a:ext cx="113061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39816" y="133508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64" y="1285860"/>
            <a:ext cx="113157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71864" y="184482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327" y="1333511"/>
            <a:ext cx="113442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47528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8617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1037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58424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3442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2404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528" y="248655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78617" y="248655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81037" y="248655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58424" y="248655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06202" y="248655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95164" y="248655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52774" y="2961114"/>
            <a:ext cx="14872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18313" y="2961114"/>
            <a:ext cx="14872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13199" y="4002836"/>
            <a:ext cx="14872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27336" y="4558421"/>
            <a:ext cx="14872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2025-08-27T14:50:48Z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