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714620"/>
            <a:ext cx="93630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966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524232" y="1764661"/>
            <a:ext cx="200026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2794" y="2357430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7306" y="3680027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300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1844824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840247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303235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75" y="1357298"/>
            <a:ext cx="1122997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10234" y="2492896"/>
            <a:ext cx="2557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492896"/>
            <a:ext cx="2557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2451" y="4333271"/>
            <a:ext cx="2557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7225" y="4333271"/>
            <a:ext cx="25579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7" y="1285860"/>
            <a:ext cx="117252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5640" y="3356992"/>
            <a:ext cx="12961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2982" y="3356992"/>
            <a:ext cx="12961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7685" y="3831554"/>
            <a:ext cx="12961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0384" y="3831554"/>
            <a:ext cx="129614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2988"/>
          <a:stretch>
            <a:fillRect/>
          </a:stretch>
        </p:blipFill>
        <p:spPr bwMode="auto">
          <a:xfrm>
            <a:off x="285793" y="1357298"/>
            <a:ext cx="1159668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63752" y="3170096"/>
            <a:ext cx="40324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170096"/>
            <a:ext cx="198216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488" y="3644659"/>
            <a:ext cx="1087608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