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52" y="2714620"/>
            <a:ext cx="667702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41" y="1214422"/>
            <a:ext cx="116490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151784" y="1159469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95926" y="1159469"/>
            <a:ext cx="17083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4579" y="2097018"/>
            <a:ext cx="4776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148" y="4793919"/>
            <a:ext cx="110777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4265" y="5288119"/>
            <a:ext cx="11077768" cy="3927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738187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357298"/>
            <a:ext cx="5705475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38876" y="1428736"/>
            <a:ext cx="55816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357298"/>
            <a:ext cx="547687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3124" y="1428736"/>
            <a:ext cx="5972175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90" y="1328753"/>
            <a:ext cx="11563350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97317" y="132875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5403" y="215055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75920" y="2973802"/>
            <a:ext cx="11239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94087" y="2973802"/>
            <a:ext cx="11239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44690" y="2973802"/>
            <a:ext cx="26918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15485" y="3911351"/>
            <a:ext cx="4687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811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431704" y="1268760"/>
            <a:ext cx="52565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49740" y="1789345"/>
            <a:ext cx="3046260" cy="362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8976" y="2669021"/>
            <a:ext cx="8857424" cy="362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591925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 t="2005"/>
          <a:stretch>
            <a:fillRect/>
          </a:stretch>
        </p:blipFill>
        <p:spPr bwMode="auto">
          <a:xfrm>
            <a:off x="409575" y="2857496"/>
            <a:ext cx="11782425" cy="349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4511824" y="4077072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00249" y="4540059"/>
            <a:ext cx="8756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67541" y="4968322"/>
            <a:ext cx="4006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91" y="1357298"/>
            <a:ext cx="11744325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871864" y="133080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7984" y="2222059"/>
            <a:ext cx="10682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11428" y="3596165"/>
            <a:ext cx="2369148" cy="365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5449" y="4047579"/>
            <a:ext cx="2369148" cy="365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93" y="1214422"/>
            <a:ext cx="12030075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600056" y="551723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2025-08-27T13:29:02Z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