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1554" y="2714620"/>
            <a:ext cx="23812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8110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392" y="1916832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07141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097449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243343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833652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384791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940376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54" y="1271599"/>
            <a:ext cx="82677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19936" y="2204864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74866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5960" y="206084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3728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51584" y="198884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42" y="1357298"/>
            <a:ext cx="117538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87888" y="2072423"/>
            <a:ext cx="396044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3" y="2072423"/>
            <a:ext cx="1426467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453" y="2662733"/>
            <a:ext cx="3567331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5172" y="3241466"/>
            <a:ext cx="414741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00868" y="3820199"/>
            <a:ext cx="46634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6490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428736"/>
            <a:ext cx="56769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0314" y="1357298"/>
            <a:ext cx="54578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76" y="4143380"/>
            <a:ext cx="54959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561022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1428736"/>
            <a:ext cx="59436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4108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6040" y="1297989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8946" y="250175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5649" y="3589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2025-08-27T12:32:17Z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