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24298" y="2714620"/>
            <a:ext cx="3962400" cy="143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6752" y="1276345"/>
            <a:ext cx="11372850" cy="143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357298"/>
            <a:ext cx="914400" cy="2343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09654" y="1571612"/>
            <a:ext cx="10372725" cy="2609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1991544" y="2193289"/>
            <a:ext cx="100811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02308" y="2193289"/>
            <a:ext cx="100811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795037" y="2193289"/>
            <a:ext cx="100811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623837" y="2193289"/>
            <a:ext cx="100811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945245" y="3142413"/>
            <a:ext cx="100811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086562" y="3142413"/>
            <a:ext cx="100811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413073" y="3142413"/>
            <a:ext cx="100811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832182" y="3142413"/>
            <a:ext cx="100811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89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428736"/>
            <a:ext cx="11353800" cy="431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7608168" y="4077072"/>
            <a:ext cx="7200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7925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0077" y="1347802"/>
            <a:ext cx="11439525" cy="415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5879976" y="1700808"/>
            <a:ext cx="172819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82265" y="2163796"/>
            <a:ext cx="1361807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46194" y="3043472"/>
            <a:ext cx="196603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81323" y="3518034"/>
            <a:ext cx="798653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889393" y="2430014"/>
            <a:ext cx="798653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465707" y="4212515"/>
            <a:ext cx="798653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372847" y="4802823"/>
            <a:ext cx="2282993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112224" y="4802823"/>
            <a:ext cx="168277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0471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357298"/>
            <a:ext cx="11439525" cy="363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960350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2025-08-28T00:35:15Z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