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2714620"/>
            <a:ext cx="66484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7726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63752" y="1772816"/>
            <a:ext cx="64807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9616" y="2420998"/>
            <a:ext cx="8826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285860"/>
            <a:ext cx="119348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92544" y="184482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923" y="2342536"/>
            <a:ext cx="4312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923" y="2955994"/>
            <a:ext cx="4312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923" y="3476855"/>
            <a:ext cx="4312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4925"/>
            <a:ext cx="113728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314450"/>
            <a:ext cx="116109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47528" y="191683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7903" y="191683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2272" y="191683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0196" y="191683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0206" y="241454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7026" y="241454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5421" y="241454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28945" y="241454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42413" y="294698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5062" y="294698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6216" y="294698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70666" y="294698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