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2786058"/>
            <a:ext cx="64198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490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2564904"/>
            <a:ext cx="302433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14422"/>
            <a:ext cx="113347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03712" y="173876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8178" y="2684656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8244" y="3587481"/>
            <a:ext cx="43204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157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95800" y="2170814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0848" y="2969468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2423" y="3339858"/>
            <a:ext cx="648072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1598" y="2159240"/>
            <a:ext cx="1268658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92702" y="2981046"/>
            <a:ext cx="97550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2702" y="3339861"/>
            <a:ext cx="975506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0914" y="3964894"/>
            <a:ext cx="161110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72377" y="3964894"/>
            <a:ext cx="161110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59050" y="3964894"/>
            <a:ext cx="161110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59496" y="4403062"/>
            <a:ext cx="161110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43029"/>
            <a:ext cx="116490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7407" y="1772816"/>
            <a:ext cx="1119118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063" y="2235803"/>
            <a:ext cx="1119118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063" y="3127054"/>
            <a:ext cx="1119118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063" y="3566892"/>
            <a:ext cx="11191189" cy="322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